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re Sugar" charset="1" panose="00000000000000000000"/>
      <p:regular r:id="rId22"/>
    </p:embeddedFont>
    <p:embeddedFont>
      <p:font typeface="More Sugar Thin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49.png" Type="http://schemas.openxmlformats.org/officeDocument/2006/relationships/image"/><Relationship Id="rId8" Target="../media/image42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55.pn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49.png" Type="http://schemas.openxmlformats.org/officeDocument/2006/relationships/image"/><Relationship Id="rId5" Target="../media/image51.png" Type="http://schemas.openxmlformats.org/officeDocument/2006/relationships/image"/><Relationship Id="rId6" Target="../media/image4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6.jpeg" Type="http://schemas.openxmlformats.org/officeDocument/2006/relationships/image"/><Relationship Id="rId6" Target="../media/VAGcWMu3h30.mp4" Type="http://schemas.openxmlformats.org/officeDocument/2006/relationships/video"/><Relationship Id="rId7" Target="../media/VAGcWMu3h30.mp4" Type="http://schemas.microsoft.com/office/2007/relationships/media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41.png" Type="http://schemas.openxmlformats.org/officeDocument/2006/relationships/image"/><Relationship Id="rId12" Target="../media/image36.png" Type="http://schemas.openxmlformats.org/officeDocument/2006/relationships/image"/><Relationship Id="rId13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2398988" y="3336255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989532" y="4922716"/>
            <a:ext cx="12835203" cy="91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8"/>
              </a:lnSpc>
            </a:pPr>
            <a:r>
              <a:rPr lang="en-US" sz="771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TRAVEL ASSISTANCE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188882">
            <a:off x="8056625" y="3702540"/>
            <a:ext cx="936561" cy="1053392"/>
          </a:xfrm>
          <a:custGeom>
            <a:avLst/>
            <a:gdLst/>
            <a:ahLst/>
            <a:cxnLst/>
            <a:rect r="r" b="b" t="t" l="l"/>
            <a:pathLst>
              <a:path h="1053392" w="936561">
                <a:moveTo>
                  <a:pt x="0" y="0"/>
                </a:moveTo>
                <a:lnTo>
                  <a:pt x="936561" y="0"/>
                </a:lnTo>
                <a:lnTo>
                  <a:pt x="936561" y="1053392"/>
                </a:lnTo>
                <a:lnTo>
                  <a:pt x="0" y="1053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713" y="1705007"/>
            <a:ext cx="5888133" cy="6356958"/>
          </a:xfrm>
          <a:custGeom>
            <a:avLst/>
            <a:gdLst/>
            <a:ahLst/>
            <a:cxnLst/>
            <a:rect r="r" b="b" t="t" l="l"/>
            <a:pathLst>
              <a:path h="6356958" w="5888133">
                <a:moveTo>
                  <a:pt x="0" y="0"/>
                </a:moveTo>
                <a:lnTo>
                  <a:pt x="5888132" y="0"/>
                </a:lnTo>
                <a:lnTo>
                  <a:pt x="58881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81421" y="773031"/>
            <a:ext cx="5207287" cy="5603911"/>
          </a:xfrm>
          <a:custGeom>
            <a:avLst/>
            <a:gdLst/>
            <a:ahLst/>
            <a:cxnLst/>
            <a:rect r="r" b="b" t="t" l="l"/>
            <a:pathLst>
              <a:path h="5603911" w="5207287">
                <a:moveTo>
                  <a:pt x="0" y="0"/>
                </a:moveTo>
                <a:lnTo>
                  <a:pt x="5207288" y="0"/>
                </a:lnTo>
                <a:lnTo>
                  <a:pt x="5207288" y="5603911"/>
                </a:lnTo>
                <a:lnTo>
                  <a:pt x="0" y="5603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35488" y="8381326"/>
            <a:ext cx="10817024" cy="6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PRESENTED BY TRIP HELPER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2153" y="1028700"/>
            <a:ext cx="3701711" cy="7277296"/>
          </a:xfrm>
          <a:custGeom>
            <a:avLst/>
            <a:gdLst/>
            <a:ahLst/>
            <a:cxnLst/>
            <a:rect r="r" b="b" t="t" l="l"/>
            <a:pathLst>
              <a:path h="7277296" w="3701711">
                <a:moveTo>
                  <a:pt x="0" y="0"/>
                </a:moveTo>
                <a:lnTo>
                  <a:pt x="3701711" y="0"/>
                </a:lnTo>
                <a:lnTo>
                  <a:pt x="3701711" y="7277296"/>
                </a:lnTo>
                <a:lnTo>
                  <a:pt x="0" y="7277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28" t="0" r="-1137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8250" y="-706744"/>
            <a:ext cx="4535614" cy="10748184"/>
          </a:xfrm>
          <a:custGeom>
            <a:avLst/>
            <a:gdLst/>
            <a:ahLst/>
            <a:cxnLst/>
            <a:rect r="r" b="b" t="t" l="l"/>
            <a:pathLst>
              <a:path h="10748184" w="4535614">
                <a:moveTo>
                  <a:pt x="0" y="0"/>
                </a:moveTo>
                <a:lnTo>
                  <a:pt x="4535614" y="0"/>
                </a:lnTo>
                <a:lnTo>
                  <a:pt x="4535614" y="10748184"/>
                </a:lnTo>
                <a:lnTo>
                  <a:pt x="0" y="1074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48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22200" y="1588088"/>
            <a:ext cx="1060728" cy="206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4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2396" y="6113387"/>
            <a:ext cx="10302564" cy="206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44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80384" y="2102944"/>
            <a:ext cx="7137581" cy="5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</a:pPr>
            <a:r>
              <a:rPr lang="en-US" sz="3581" spc="-10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User Interface of </a:t>
            </a:r>
            <a:r>
              <a:rPr lang="en-US" sz="3581" spc="-107">
                <a:solidFill>
                  <a:srgbClr val="ED9AC2"/>
                </a:solidFill>
                <a:latin typeface="More Sugar"/>
                <a:ea typeface="More Sugar"/>
                <a:cs typeface="More Sugar"/>
                <a:sym typeface="More Sugar"/>
              </a:rPr>
              <a:t>choosing a place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0384" y="6223450"/>
            <a:ext cx="7137581" cy="169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</a:pPr>
            <a:r>
              <a:rPr lang="en-US" sz="3581" spc="-10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Enter the location in the provided spaces even can select the place by pointing to it on the </a:t>
            </a:r>
            <a:r>
              <a:rPr lang="en-US" sz="3581" spc="-107">
                <a:solidFill>
                  <a:srgbClr val="FFF197"/>
                </a:solidFill>
                <a:latin typeface="More Sugar"/>
                <a:ea typeface="More Sugar"/>
                <a:cs typeface="More Sugar"/>
                <a:sym typeface="More Sugar"/>
              </a:rPr>
              <a:t>mini-map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6525" y="984486"/>
            <a:ext cx="3246212" cy="6728062"/>
          </a:xfrm>
          <a:custGeom>
            <a:avLst/>
            <a:gdLst/>
            <a:ahLst/>
            <a:cxnLst/>
            <a:rect r="r" b="b" t="t" l="l"/>
            <a:pathLst>
              <a:path h="6728062" w="3246212">
                <a:moveTo>
                  <a:pt x="0" y="0"/>
                </a:moveTo>
                <a:lnTo>
                  <a:pt x="3246212" y="0"/>
                </a:lnTo>
                <a:lnTo>
                  <a:pt x="3246212" y="6728062"/>
                </a:lnTo>
                <a:lnTo>
                  <a:pt x="0" y="672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54" t="0" r="-26327" b="-10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9351" y="-565244"/>
            <a:ext cx="4965715" cy="9931431"/>
          </a:xfrm>
          <a:custGeom>
            <a:avLst/>
            <a:gdLst/>
            <a:ahLst/>
            <a:cxnLst/>
            <a:rect r="r" b="b" t="t" l="l"/>
            <a:pathLst>
              <a:path h="9931431" w="4965715">
                <a:moveTo>
                  <a:pt x="0" y="0"/>
                </a:moveTo>
                <a:lnTo>
                  <a:pt x="4965716" y="0"/>
                </a:lnTo>
                <a:lnTo>
                  <a:pt x="4965716" y="9931431"/>
                </a:lnTo>
                <a:lnTo>
                  <a:pt x="0" y="9931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11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223667">
            <a:off x="8138822" y="3213853"/>
            <a:ext cx="2399211" cy="2618187"/>
          </a:xfrm>
          <a:custGeom>
            <a:avLst/>
            <a:gdLst/>
            <a:ahLst/>
            <a:cxnLst/>
            <a:rect r="r" b="b" t="t" l="l"/>
            <a:pathLst>
              <a:path h="2618187" w="2399211">
                <a:moveTo>
                  <a:pt x="0" y="0"/>
                </a:moveTo>
                <a:lnTo>
                  <a:pt x="2399211" y="0"/>
                </a:lnTo>
                <a:lnTo>
                  <a:pt x="2399211" y="2618187"/>
                </a:lnTo>
                <a:lnTo>
                  <a:pt x="0" y="261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89476" y="3927813"/>
            <a:ext cx="4058264" cy="174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</a:pPr>
            <a:r>
              <a:rPr lang="en-US" sz="3581" spc="-10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Provide the </a:t>
            </a:r>
            <a:r>
              <a:rPr lang="en-US" sz="3581" spc="-107">
                <a:solidFill>
                  <a:srgbClr val="C7EBF2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recomendation places</a:t>
            </a:r>
            <a:r>
              <a:rPr lang="en-US" sz="3581" spc="-10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for user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5028" y="1757203"/>
            <a:ext cx="3909529" cy="6356958"/>
          </a:xfrm>
          <a:custGeom>
            <a:avLst/>
            <a:gdLst/>
            <a:ahLst/>
            <a:cxnLst/>
            <a:rect r="r" b="b" t="t" l="l"/>
            <a:pathLst>
              <a:path h="6356958" w="3909529">
                <a:moveTo>
                  <a:pt x="0" y="0"/>
                </a:moveTo>
                <a:lnTo>
                  <a:pt x="3909529" y="0"/>
                </a:lnTo>
                <a:lnTo>
                  <a:pt x="390952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1294" y="1905644"/>
            <a:ext cx="3259863" cy="6060075"/>
          </a:xfrm>
          <a:custGeom>
            <a:avLst/>
            <a:gdLst/>
            <a:ahLst/>
            <a:cxnLst/>
            <a:rect r="r" b="b" t="t" l="l"/>
            <a:pathLst>
              <a:path h="6060075" w="3259863">
                <a:moveTo>
                  <a:pt x="0" y="0"/>
                </a:moveTo>
                <a:lnTo>
                  <a:pt x="3259863" y="0"/>
                </a:lnTo>
                <a:lnTo>
                  <a:pt x="3259863" y="6060075"/>
                </a:lnTo>
                <a:lnTo>
                  <a:pt x="0" y="6060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45" t="-2449" r="-19978" b="-2449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9473705">
            <a:off x="7184624" y="3458877"/>
            <a:ext cx="4319545" cy="3369245"/>
          </a:xfrm>
          <a:custGeom>
            <a:avLst/>
            <a:gdLst/>
            <a:ahLst/>
            <a:cxnLst/>
            <a:rect r="r" b="b" t="t" l="l"/>
            <a:pathLst>
              <a:path h="3369245" w="4319545">
                <a:moveTo>
                  <a:pt x="4319545" y="0"/>
                </a:moveTo>
                <a:lnTo>
                  <a:pt x="0" y="0"/>
                </a:lnTo>
                <a:lnTo>
                  <a:pt x="0" y="3369246"/>
                </a:lnTo>
                <a:lnTo>
                  <a:pt x="4319545" y="3369246"/>
                </a:lnTo>
                <a:lnTo>
                  <a:pt x="43195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95950" y="1028700"/>
            <a:ext cx="3451445" cy="2472916"/>
          </a:xfrm>
          <a:custGeom>
            <a:avLst/>
            <a:gdLst/>
            <a:ahLst/>
            <a:cxnLst/>
            <a:rect r="r" b="b" t="t" l="l"/>
            <a:pathLst>
              <a:path h="2472916" w="3451445">
                <a:moveTo>
                  <a:pt x="0" y="0"/>
                </a:moveTo>
                <a:lnTo>
                  <a:pt x="3451445" y="0"/>
                </a:lnTo>
                <a:lnTo>
                  <a:pt x="3451445" y="2472916"/>
                </a:lnTo>
                <a:lnTo>
                  <a:pt x="0" y="2472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247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9506" y="6545759"/>
            <a:ext cx="3320572" cy="1942535"/>
          </a:xfrm>
          <a:custGeom>
            <a:avLst/>
            <a:gdLst/>
            <a:ahLst/>
            <a:cxnLst/>
            <a:rect r="r" b="b" t="t" l="l"/>
            <a:pathLst>
              <a:path h="1942535" w="3320572">
                <a:moveTo>
                  <a:pt x="0" y="0"/>
                </a:moveTo>
                <a:lnTo>
                  <a:pt x="3320572" y="0"/>
                </a:lnTo>
                <a:lnTo>
                  <a:pt x="3320572" y="1942535"/>
                </a:lnTo>
                <a:lnTo>
                  <a:pt x="0" y="194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9774" y="-730093"/>
            <a:ext cx="4380037" cy="11017093"/>
          </a:xfrm>
          <a:custGeom>
            <a:avLst/>
            <a:gdLst/>
            <a:ahLst/>
            <a:cxnLst/>
            <a:rect r="r" b="b" t="t" l="l"/>
            <a:pathLst>
              <a:path h="11017093" w="4380037">
                <a:moveTo>
                  <a:pt x="0" y="0"/>
                </a:moveTo>
                <a:lnTo>
                  <a:pt x="4380037" y="0"/>
                </a:lnTo>
                <a:lnTo>
                  <a:pt x="4380037" y="11017093"/>
                </a:lnTo>
                <a:lnTo>
                  <a:pt x="0" y="11017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882" t="0" r="-1288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80585" y="1293891"/>
            <a:ext cx="3320572" cy="1942535"/>
          </a:xfrm>
          <a:custGeom>
            <a:avLst/>
            <a:gdLst/>
            <a:ahLst/>
            <a:cxnLst/>
            <a:rect r="r" b="b" t="t" l="l"/>
            <a:pathLst>
              <a:path h="1942535" w="3320572">
                <a:moveTo>
                  <a:pt x="0" y="0"/>
                </a:moveTo>
                <a:lnTo>
                  <a:pt x="3320572" y="0"/>
                </a:lnTo>
                <a:lnTo>
                  <a:pt x="3320572" y="1942535"/>
                </a:lnTo>
                <a:lnTo>
                  <a:pt x="0" y="194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41294" y="6252244"/>
            <a:ext cx="3320572" cy="2236050"/>
          </a:xfrm>
          <a:custGeom>
            <a:avLst/>
            <a:gdLst/>
            <a:ahLst/>
            <a:cxnLst/>
            <a:rect r="r" b="b" t="t" l="l"/>
            <a:pathLst>
              <a:path h="2236050" w="3320572">
                <a:moveTo>
                  <a:pt x="0" y="0"/>
                </a:moveTo>
                <a:lnTo>
                  <a:pt x="3320572" y="0"/>
                </a:lnTo>
                <a:lnTo>
                  <a:pt x="3320572" y="2236050"/>
                </a:lnTo>
                <a:lnTo>
                  <a:pt x="0" y="2236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554" t="0" r="-755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67680" y="-565281"/>
            <a:ext cx="5407090" cy="10814181"/>
          </a:xfrm>
          <a:custGeom>
            <a:avLst/>
            <a:gdLst/>
            <a:ahLst/>
            <a:cxnLst/>
            <a:rect r="r" b="b" t="t" l="l"/>
            <a:pathLst>
              <a:path h="10814181" w="5407090">
                <a:moveTo>
                  <a:pt x="0" y="0"/>
                </a:moveTo>
                <a:lnTo>
                  <a:pt x="5407091" y="0"/>
                </a:lnTo>
                <a:lnTo>
                  <a:pt x="5407091" y="10814181"/>
                </a:lnTo>
                <a:lnTo>
                  <a:pt x="0" y="108141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08923" y="6747481"/>
            <a:ext cx="9760766" cy="107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897">
                <a:solidFill>
                  <a:srgbClr val="FFF197"/>
                </a:solidFill>
                <a:latin typeface="More Sugar"/>
                <a:ea typeface="More Sugar"/>
                <a:cs typeface="More Sugar"/>
                <a:sym typeface="More Sugar"/>
              </a:rPr>
              <a:t>LOADING . . 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12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09402" y="1354444"/>
            <a:ext cx="4057771" cy="6598002"/>
          </a:xfrm>
          <a:custGeom>
            <a:avLst/>
            <a:gdLst/>
            <a:ahLst/>
            <a:cxnLst/>
            <a:rect r="r" b="b" t="t" l="l"/>
            <a:pathLst>
              <a:path h="6598002" w="4057771">
                <a:moveTo>
                  <a:pt x="0" y="0"/>
                </a:moveTo>
                <a:lnTo>
                  <a:pt x="4057771" y="0"/>
                </a:lnTo>
                <a:lnTo>
                  <a:pt x="4057771" y="6598002"/>
                </a:lnTo>
                <a:lnTo>
                  <a:pt x="0" y="6598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04308" y="508327"/>
            <a:ext cx="3867960" cy="1193977"/>
          </a:xfrm>
          <a:custGeom>
            <a:avLst/>
            <a:gdLst/>
            <a:ahLst/>
            <a:cxnLst/>
            <a:rect r="r" b="b" t="t" l="l"/>
            <a:pathLst>
              <a:path h="1193977" w="3867960">
                <a:moveTo>
                  <a:pt x="0" y="0"/>
                </a:moveTo>
                <a:lnTo>
                  <a:pt x="3867959" y="0"/>
                </a:lnTo>
                <a:lnTo>
                  <a:pt x="3867959" y="1193978"/>
                </a:lnTo>
                <a:lnTo>
                  <a:pt x="0" y="1193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811" r="0" b="-547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43067" y="7850784"/>
            <a:ext cx="3866641" cy="546313"/>
          </a:xfrm>
          <a:custGeom>
            <a:avLst/>
            <a:gdLst/>
            <a:ahLst/>
            <a:cxnLst/>
            <a:rect r="r" b="b" t="t" l="l"/>
            <a:pathLst>
              <a:path h="546313" w="3866641">
                <a:moveTo>
                  <a:pt x="0" y="0"/>
                </a:moveTo>
                <a:lnTo>
                  <a:pt x="3866641" y="0"/>
                </a:lnTo>
                <a:lnTo>
                  <a:pt x="3866641" y="546314"/>
                </a:lnTo>
                <a:lnTo>
                  <a:pt x="0" y="546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62443" r="-159281" b="-4110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05626" y="7831689"/>
            <a:ext cx="3866641" cy="120757"/>
          </a:xfrm>
          <a:custGeom>
            <a:avLst/>
            <a:gdLst/>
            <a:ahLst/>
            <a:cxnLst/>
            <a:rect r="r" b="b" t="t" l="l"/>
            <a:pathLst>
              <a:path h="120757" w="3866641">
                <a:moveTo>
                  <a:pt x="0" y="0"/>
                </a:moveTo>
                <a:lnTo>
                  <a:pt x="3866641" y="0"/>
                </a:lnTo>
                <a:lnTo>
                  <a:pt x="3866641" y="120757"/>
                </a:lnTo>
                <a:lnTo>
                  <a:pt x="0" y="12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44543" r="-159281" b="-22122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2922" y="-1450816"/>
            <a:ext cx="5240923" cy="10416451"/>
          </a:xfrm>
          <a:custGeom>
            <a:avLst/>
            <a:gdLst/>
            <a:ahLst/>
            <a:cxnLst/>
            <a:rect r="r" b="b" t="t" l="l"/>
            <a:pathLst>
              <a:path h="10416451" w="5240923">
                <a:moveTo>
                  <a:pt x="0" y="0"/>
                </a:moveTo>
                <a:lnTo>
                  <a:pt x="5240923" y="0"/>
                </a:lnTo>
                <a:lnTo>
                  <a:pt x="5240923" y="10416452"/>
                </a:lnTo>
                <a:lnTo>
                  <a:pt x="0" y="10416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308" b="-1301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515984">
            <a:off x="5553808" y="3981574"/>
            <a:ext cx="1076276" cy="839495"/>
          </a:xfrm>
          <a:custGeom>
            <a:avLst/>
            <a:gdLst/>
            <a:ahLst/>
            <a:cxnLst/>
            <a:rect r="r" b="b" t="t" l="l"/>
            <a:pathLst>
              <a:path h="839495" w="1076276">
                <a:moveTo>
                  <a:pt x="0" y="0"/>
                </a:moveTo>
                <a:lnTo>
                  <a:pt x="1076275" y="0"/>
                </a:lnTo>
                <a:lnTo>
                  <a:pt x="1076275" y="839495"/>
                </a:lnTo>
                <a:lnTo>
                  <a:pt x="0" y="8394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55333" y="4653445"/>
            <a:ext cx="1076276" cy="839495"/>
          </a:xfrm>
          <a:custGeom>
            <a:avLst/>
            <a:gdLst/>
            <a:ahLst/>
            <a:cxnLst/>
            <a:rect r="r" b="b" t="t" l="l"/>
            <a:pathLst>
              <a:path h="839495" w="1076276">
                <a:moveTo>
                  <a:pt x="0" y="0"/>
                </a:moveTo>
                <a:lnTo>
                  <a:pt x="1076276" y="0"/>
                </a:lnTo>
                <a:lnTo>
                  <a:pt x="1076276" y="839495"/>
                </a:lnTo>
                <a:lnTo>
                  <a:pt x="0" y="8394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23667">
            <a:off x="11413791" y="6518416"/>
            <a:ext cx="2399211" cy="2618187"/>
          </a:xfrm>
          <a:custGeom>
            <a:avLst/>
            <a:gdLst/>
            <a:ahLst/>
            <a:cxnLst/>
            <a:rect r="r" b="b" t="t" l="l"/>
            <a:pathLst>
              <a:path h="2618187" w="2399211">
                <a:moveTo>
                  <a:pt x="0" y="0"/>
                </a:moveTo>
                <a:lnTo>
                  <a:pt x="2399212" y="0"/>
                </a:lnTo>
                <a:lnTo>
                  <a:pt x="2399212" y="2618187"/>
                </a:lnTo>
                <a:lnTo>
                  <a:pt x="0" y="2618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52159" y="6735301"/>
            <a:ext cx="2163813" cy="1217145"/>
          </a:xfrm>
          <a:custGeom>
            <a:avLst/>
            <a:gdLst/>
            <a:ahLst/>
            <a:cxnLst/>
            <a:rect r="r" b="b" t="t" l="l"/>
            <a:pathLst>
              <a:path h="1217145" w="2163813">
                <a:moveTo>
                  <a:pt x="0" y="0"/>
                </a:moveTo>
                <a:lnTo>
                  <a:pt x="2163813" y="0"/>
                </a:lnTo>
                <a:lnTo>
                  <a:pt x="2163813" y="1217145"/>
                </a:lnTo>
                <a:lnTo>
                  <a:pt x="0" y="12171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76675" y="8328620"/>
            <a:ext cx="1114781" cy="1114781"/>
          </a:xfrm>
          <a:custGeom>
            <a:avLst/>
            <a:gdLst/>
            <a:ahLst/>
            <a:cxnLst/>
            <a:rect r="r" b="b" t="t" l="l"/>
            <a:pathLst>
              <a:path h="1114781" w="1114781">
                <a:moveTo>
                  <a:pt x="0" y="0"/>
                </a:moveTo>
                <a:lnTo>
                  <a:pt x="1114781" y="0"/>
                </a:lnTo>
                <a:lnTo>
                  <a:pt x="1114781" y="1114781"/>
                </a:lnTo>
                <a:lnTo>
                  <a:pt x="0" y="11147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415972" y="6857767"/>
            <a:ext cx="1081468" cy="1081468"/>
          </a:xfrm>
          <a:custGeom>
            <a:avLst/>
            <a:gdLst/>
            <a:ahLst/>
            <a:cxnLst/>
            <a:rect r="r" b="b" t="t" l="l"/>
            <a:pathLst>
              <a:path h="1081468" w="1081468">
                <a:moveTo>
                  <a:pt x="0" y="0"/>
                </a:moveTo>
                <a:lnTo>
                  <a:pt x="1081468" y="0"/>
                </a:lnTo>
                <a:lnTo>
                  <a:pt x="1081468" y="1081468"/>
                </a:lnTo>
                <a:lnTo>
                  <a:pt x="0" y="10814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74940" y="8328620"/>
            <a:ext cx="1163532" cy="1167911"/>
          </a:xfrm>
          <a:custGeom>
            <a:avLst/>
            <a:gdLst/>
            <a:ahLst/>
            <a:cxnLst/>
            <a:rect r="r" b="b" t="t" l="l"/>
            <a:pathLst>
              <a:path h="1167911" w="1163532">
                <a:moveTo>
                  <a:pt x="0" y="0"/>
                </a:moveTo>
                <a:lnTo>
                  <a:pt x="1163532" y="0"/>
                </a:lnTo>
                <a:lnTo>
                  <a:pt x="1163532" y="1167911"/>
                </a:lnTo>
                <a:lnTo>
                  <a:pt x="0" y="11679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13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3210" y="3159430"/>
            <a:ext cx="4738736" cy="92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Show the </a:t>
            </a:r>
            <a:r>
              <a:rPr lang="en-US" sz="2981" spc="-89">
                <a:solidFill>
                  <a:srgbClr val="C7EBF2"/>
                </a:solidFill>
                <a:latin typeface="More Sugar"/>
                <a:ea typeface="More Sugar"/>
                <a:cs typeface="More Sugar"/>
                <a:sym typeface="More Sugar"/>
              </a:rPr>
              <a:t>weather condition</a:t>
            </a: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with pointer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64698" y="2918493"/>
            <a:ext cx="4738736" cy="232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Show the </a:t>
            </a:r>
            <a:r>
              <a:rPr lang="en-US" sz="2981" spc="-89">
                <a:solidFill>
                  <a:srgbClr val="B6D993"/>
                </a:solidFill>
                <a:latin typeface="More Sugar"/>
                <a:ea typeface="More Sugar"/>
                <a:cs typeface="More Sugar"/>
                <a:sym typeface="More Sugar"/>
              </a:rPr>
              <a:t>awareness</a:t>
            </a: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or </a:t>
            </a:r>
            <a:r>
              <a:rPr lang="en-US" sz="2981" spc="-89">
                <a:solidFill>
                  <a:srgbClr val="B6D993"/>
                </a:solidFill>
                <a:latin typeface="More Sugar"/>
                <a:ea typeface="More Sugar"/>
                <a:cs typeface="More Sugar"/>
                <a:sym typeface="More Sugar"/>
              </a:rPr>
              <a:t>confirmation </a:t>
            </a: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that the specific period mentioned is free from any major natural disasters.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43371" y="8889845"/>
            <a:ext cx="5823923" cy="47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ED9AC2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Share</a:t>
            </a:r>
            <a:r>
              <a:rPr lang="en-US" sz="2981" spc="-8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with your family or friend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4603779" y="8366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4603779" y="736570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8223231" y="8366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8223231" y="736570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24684" r="0" b="21929"/>
          <a:stretch>
            <a:fillRect/>
          </a:stretch>
        </p:blipFill>
        <p:spPr>
          <a:xfrm flipH="false" flipV="false" rot="0">
            <a:off x="6924366" y="4473262"/>
            <a:ext cx="4439267" cy="421331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656763" y="1276384"/>
            <a:ext cx="9760766" cy="107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89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TESTING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14</a:t>
            </a:r>
          </a:p>
        </p:txBody>
      </p:sp>
    </p:spTree>
  </p:cSld>
  <p:clrMapOvr>
    <a:masterClrMapping/>
  </p:clrMapOvr>
  <p:transition spd="slow">
    <p:cover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190625" y="5133975"/>
            <a:ext cx="1606867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981575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17258" y="497205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05817" y="4972050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94375" y="4972050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009650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197"/>
                </a:solidFill>
                <a:latin typeface="More Sugar"/>
                <a:ea typeface="More Sugar"/>
                <a:cs typeface="More Sugar"/>
                <a:sym typeface="More Sugar"/>
              </a:rPr>
              <a:t>TIMELINE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636091"/>
            <a:ext cx="3364925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pc="-8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 created a Telegram group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846" y="6857831"/>
            <a:ext cx="3364925" cy="58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9"/>
              </a:lnSpc>
              <a:spcBef>
                <a:spcPct val="0"/>
              </a:spcBef>
            </a:pPr>
            <a:r>
              <a:rPr lang="en-US" sz="16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 STARTED TO DISCUSS AND DO THE RESEARCH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71495" y="5645616"/>
            <a:ext cx="3280355" cy="117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5"/>
              </a:lnSpc>
              <a:spcBef>
                <a:spcPct val="0"/>
              </a:spcBef>
            </a:pPr>
            <a:r>
              <a:rPr lang="en-US" sz="2373" spc="-7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 decided to create a an application to predict the weather accurately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27960" y="7057682"/>
            <a:ext cx="3364925" cy="58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9"/>
              </a:lnSpc>
              <a:spcBef>
                <a:spcPct val="0"/>
              </a:spcBef>
            </a:pPr>
            <a:r>
              <a:rPr lang="en-US" sz="16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 STARTED TO DISTRIBUTE THE TASK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97074" y="5645616"/>
            <a:ext cx="3556670" cy="192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4"/>
              </a:lnSpc>
              <a:spcBef>
                <a:spcPct val="0"/>
              </a:spcBef>
            </a:pPr>
            <a:r>
              <a:rPr lang="en-US" sz="2334" spc="-7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 have done a survey to know the main cause to the tourists through the google form and started to create our prototype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97074" y="7909232"/>
            <a:ext cx="3364925" cy="88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9"/>
              </a:lnSpc>
              <a:spcBef>
                <a:spcPct val="0"/>
              </a:spcBef>
            </a:pPr>
            <a:r>
              <a:rPr lang="en-US" sz="16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OUR PROTOTYPE HAD SUCCESSFULLY DEVELOPED AND STARTED TO TEST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71433" y="5636091"/>
            <a:ext cx="3364925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pc="-8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All members coorperate well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71433" y="6857831"/>
            <a:ext cx="3364925" cy="58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9"/>
              </a:lnSpc>
              <a:spcBef>
                <a:spcPct val="0"/>
              </a:spcBef>
            </a:pPr>
            <a:r>
              <a:rPr lang="en-US" sz="16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 FINISH AND SUBMIT OUR REPORT ON TIME.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4425" y="4319374"/>
            <a:ext cx="1697741" cy="31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7"/>
              </a:lnSpc>
              <a:spcBef>
                <a:spcPct val="0"/>
              </a:spcBef>
            </a:pPr>
            <a:r>
              <a:rPr lang="en-US" sz="229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3 JANUARY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17258" y="4319374"/>
            <a:ext cx="1687272" cy="31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7"/>
              </a:lnSpc>
              <a:spcBef>
                <a:spcPct val="0"/>
              </a:spcBef>
            </a:pPr>
            <a:r>
              <a:rPr lang="en-US" sz="229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9 JANUARY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05817" y="4290799"/>
            <a:ext cx="1778437" cy="33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11 </a:t>
            </a:r>
            <a:r>
              <a:rPr lang="en-US" sz="22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JANUARY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94375" y="4290799"/>
            <a:ext cx="1850827" cy="33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15 </a:t>
            </a:r>
            <a:r>
              <a:rPr lang="en-US" sz="22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JANUARY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15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7658" y="772302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0" y="0"/>
                </a:moveTo>
                <a:lnTo>
                  <a:pt x="715571" y="0"/>
                </a:lnTo>
                <a:lnTo>
                  <a:pt x="715571" y="3896674"/>
                </a:lnTo>
                <a:lnTo>
                  <a:pt x="0" y="389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148879" y="772302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715571" y="0"/>
                </a:moveTo>
                <a:lnTo>
                  <a:pt x="0" y="0"/>
                </a:lnTo>
                <a:lnTo>
                  <a:pt x="0" y="3896674"/>
                </a:lnTo>
                <a:lnTo>
                  <a:pt x="715571" y="3896674"/>
                </a:lnTo>
                <a:lnTo>
                  <a:pt x="7155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8232" y="1199061"/>
            <a:ext cx="12974698" cy="3043157"/>
          </a:xfrm>
          <a:custGeom>
            <a:avLst/>
            <a:gdLst/>
            <a:ahLst/>
            <a:cxnLst/>
            <a:rect r="r" b="b" t="t" l="l"/>
            <a:pathLst>
              <a:path h="3043157" w="12974698">
                <a:moveTo>
                  <a:pt x="0" y="0"/>
                </a:moveTo>
                <a:lnTo>
                  <a:pt x="12974699" y="0"/>
                </a:lnTo>
                <a:lnTo>
                  <a:pt x="12974699" y="3043156"/>
                </a:lnTo>
                <a:lnTo>
                  <a:pt x="0" y="30431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48407" y="238270"/>
            <a:ext cx="9260307" cy="5741390"/>
          </a:xfrm>
          <a:custGeom>
            <a:avLst/>
            <a:gdLst/>
            <a:ahLst/>
            <a:cxnLst/>
            <a:rect r="r" b="b" t="t" l="l"/>
            <a:pathLst>
              <a:path h="5741390" w="9260307">
                <a:moveTo>
                  <a:pt x="0" y="0"/>
                </a:moveTo>
                <a:lnTo>
                  <a:pt x="9260307" y="0"/>
                </a:lnTo>
                <a:lnTo>
                  <a:pt x="9260307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2580" y="5425539"/>
            <a:ext cx="11301259" cy="5071440"/>
          </a:xfrm>
          <a:custGeom>
            <a:avLst/>
            <a:gdLst/>
            <a:ahLst/>
            <a:cxnLst/>
            <a:rect r="r" b="b" t="t" l="l"/>
            <a:pathLst>
              <a:path h="5071440" w="11301259">
                <a:moveTo>
                  <a:pt x="0" y="0"/>
                </a:moveTo>
                <a:lnTo>
                  <a:pt x="11301259" y="0"/>
                </a:lnTo>
                <a:lnTo>
                  <a:pt x="11301259" y="5071440"/>
                </a:lnTo>
                <a:lnTo>
                  <a:pt x="0" y="5071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22023" y="4668976"/>
            <a:ext cx="4461815" cy="4825789"/>
          </a:xfrm>
          <a:custGeom>
            <a:avLst/>
            <a:gdLst/>
            <a:ahLst/>
            <a:cxnLst/>
            <a:rect r="r" b="b" t="t" l="l"/>
            <a:pathLst>
              <a:path h="4825789" w="4461815">
                <a:moveTo>
                  <a:pt x="0" y="0"/>
                </a:moveTo>
                <a:lnTo>
                  <a:pt x="4461816" y="0"/>
                </a:lnTo>
                <a:lnTo>
                  <a:pt x="4461816" y="4825789"/>
                </a:lnTo>
                <a:lnTo>
                  <a:pt x="0" y="48257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33590" y="2302688"/>
            <a:ext cx="11020820" cy="116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987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THANK YOU 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16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395723" y="2937527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53926" y="3018123"/>
            <a:ext cx="8548687" cy="156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IMPACT OF UNPREDICTABLE AND EXTREME WEATHER ON TRAVEL</a:t>
            </a:r>
          </a:p>
          <a:p>
            <a:pPr algn="l">
              <a:lnSpc>
                <a:spcPts val="411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87100" y="4420467"/>
            <a:ext cx="11313599" cy="125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2"/>
              </a:lnSpc>
            </a:pPr>
            <a:r>
              <a:rPr lang="en-US" sz="3062" spc="-9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Disrupts travel schedules and reduces the quality of the travel experience.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393184">
            <a:off x="13744729" y="5612342"/>
            <a:ext cx="3292370" cy="3703074"/>
          </a:xfrm>
          <a:custGeom>
            <a:avLst/>
            <a:gdLst/>
            <a:ahLst/>
            <a:cxnLst/>
            <a:rect r="r" b="b" t="t" l="l"/>
            <a:pathLst>
              <a:path h="3703074" w="3292370">
                <a:moveTo>
                  <a:pt x="0" y="0"/>
                </a:moveTo>
                <a:lnTo>
                  <a:pt x="3292369" y="0"/>
                </a:lnTo>
                <a:lnTo>
                  <a:pt x="3292369" y="3703075"/>
                </a:lnTo>
                <a:lnTo>
                  <a:pt x="0" y="3703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9183" y="4551623"/>
            <a:ext cx="852610" cy="1062935"/>
          </a:xfrm>
          <a:custGeom>
            <a:avLst/>
            <a:gdLst/>
            <a:ahLst/>
            <a:cxnLst/>
            <a:rect r="r" b="b" t="t" l="l"/>
            <a:pathLst>
              <a:path h="1062935" w="852610">
                <a:moveTo>
                  <a:pt x="0" y="0"/>
                </a:moveTo>
                <a:lnTo>
                  <a:pt x="852610" y="0"/>
                </a:lnTo>
                <a:lnTo>
                  <a:pt x="852610" y="1062935"/>
                </a:lnTo>
                <a:lnTo>
                  <a:pt x="0" y="1062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9183" y="5919358"/>
            <a:ext cx="852610" cy="1062935"/>
          </a:xfrm>
          <a:custGeom>
            <a:avLst/>
            <a:gdLst/>
            <a:ahLst/>
            <a:cxnLst/>
            <a:rect r="r" b="b" t="t" l="l"/>
            <a:pathLst>
              <a:path h="1062935" w="852610">
                <a:moveTo>
                  <a:pt x="0" y="0"/>
                </a:moveTo>
                <a:lnTo>
                  <a:pt x="852610" y="0"/>
                </a:lnTo>
                <a:lnTo>
                  <a:pt x="852610" y="1062935"/>
                </a:lnTo>
                <a:lnTo>
                  <a:pt x="0" y="1062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9183" y="7669649"/>
            <a:ext cx="852610" cy="1062935"/>
          </a:xfrm>
          <a:custGeom>
            <a:avLst/>
            <a:gdLst/>
            <a:ahLst/>
            <a:cxnLst/>
            <a:rect r="r" b="b" t="t" l="l"/>
            <a:pathLst>
              <a:path h="1062935" w="852610">
                <a:moveTo>
                  <a:pt x="0" y="0"/>
                </a:moveTo>
                <a:lnTo>
                  <a:pt x="852610" y="0"/>
                </a:lnTo>
                <a:lnTo>
                  <a:pt x="852610" y="1062935"/>
                </a:lnTo>
                <a:lnTo>
                  <a:pt x="0" y="1062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71147" y="829405"/>
            <a:ext cx="10507329" cy="5621421"/>
          </a:xfrm>
          <a:custGeom>
            <a:avLst/>
            <a:gdLst/>
            <a:ahLst/>
            <a:cxnLst/>
            <a:rect r="r" b="b" t="t" l="l"/>
            <a:pathLst>
              <a:path h="5621421" w="10507329">
                <a:moveTo>
                  <a:pt x="0" y="0"/>
                </a:moveTo>
                <a:lnTo>
                  <a:pt x="10507329" y="0"/>
                </a:lnTo>
                <a:lnTo>
                  <a:pt x="10507329" y="5621421"/>
                </a:lnTo>
                <a:lnTo>
                  <a:pt x="0" y="56214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15444" y="1278761"/>
            <a:ext cx="13407009" cy="102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PROBLEM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7100" y="5855943"/>
            <a:ext cx="10797904" cy="181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3"/>
              </a:lnSpc>
            </a:pPr>
            <a:r>
              <a:rPr lang="en-US" sz="2923" spc="-8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Sudden weather changes (e.g., thunderstorms, extreme heat, heavy rains) lead to cancellations of flights, events, and road closures, wasting time and money.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29318" y="7770240"/>
            <a:ext cx="10797904" cy="119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3"/>
              </a:lnSpc>
            </a:pPr>
            <a:r>
              <a:rPr lang="en-US" sz="2923" spc="-8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Travelers often miss the best travel times due to unpredictable seasonal conditions and lack of accessible tools for weather trends.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2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27275" y="834707"/>
            <a:ext cx="9639837" cy="2260980"/>
          </a:xfrm>
          <a:custGeom>
            <a:avLst/>
            <a:gdLst/>
            <a:ahLst/>
            <a:cxnLst/>
            <a:rect r="r" b="b" t="t" l="l"/>
            <a:pathLst>
              <a:path h="2260980" w="9639837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249" y="1463598"/>
            <a:ext cx="10888318" cy="139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2"/>
              </a:lnSpc>
            </a:pPr>
            <a:r>
              <a:rPr lang="en-US" sz="975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70982" y="4476422"/>
            <a:ext cx="3149908" cy="6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SURVEY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55012" y="4678913"/>
            <a:ext cx="4723125" cy="6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06648" y="5086672"/>
            <a:ext cx="4481092" cy="6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CREATE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602524">
            <a:off x="4071241" y="3295519"/>
            <a:ext cx="1657364" cy="615296"/>
          </a:xfrm>
          <a:custGeom>
            <a:avLst/>
            <a:gdLst/>
            <a:ahLst/>
            <a:cxnLst/>
            <a:rect r="r" b="b" t="t" l="l"/>
            <a:pathLst>
              <a:path h="615296" w="1657364">
                <a:moveTo>
                  <a:pt x="0" y="0"/>
                </a:moveTo>
                <a:lnTo>
                  <a:pt x="1657364" y="0"/>
                </a:lnTo>
                <a:lnTo>
                  <a:pt x="1657364" y="615297"/>
                </a:lnTo>
                <a:lnTo>
                  <a:pt x="0" y="615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77426">
            <a:off x="12933905" y="3612930"/>
            <a:ext cx="1657364" cy="615296"/>
          </a:xfrm>
          <a:custGeom>
            <a:avLst/>
            <a:gdLst/>
            <a:ahLst/>
            <a:cxnLst/>
            <a:rect r="r" b="b" t="t" l="l"/>
            <a:pathLst>
              <a:path h="615296" w="1657364">
                <a:moveTo>
                  <a:pt x="0" y="0"/>
                </a:moveTo>
                <a:lnTo>
                  <a:pt x="1657364" y="0"/>
                </a:lnTo>
                <a:lnTo>
                  <a:pt x="1657364" y="615297"/>
                </a:lnTo>
                <a:lnTo>
                  <a:pt x="0" y="615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8315318" y="3857233"/>
            <a:ext cx="1657364" cy="615296"/>
          </a:xfrm>
          <a:custGeom>
            <a:avLst/>
            <a:gdLst/>
            <a:ahLst/>
            <a:cxnLst/>
            <a:rect r="r" b="b" t="t" l="l"/>
            <a:pathLst>
              <a:path h="615296" w="1657364">
                <a:moveTo>
                  <a:pt x="0" y="0"/>
                </a:moveTo>
                <a:lnTo>
                  <a:pt x="1657364" y="0"/>
                </a:lnTo>
                <a:lnTo>
                  <a:pt x="1657364" y="615297"/>
                </a:lnTo>
                <a:lnTo>
                  <a:pt x="0" y="615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2121" y="5560626"/>
            <a:ext cx="3660098" cy="139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804" indent="-321902" lvl="1">
              <a:lnSpc>
                <a:spcPts val="3697"/>
              </a:lnSpc>
              <a:buFont typeface="Arial"/>
              <a:buChar char="•"/>
            </a:pP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Google Form</a:t>
            </a:r>
          </a:p>
          <a:p>
            <a:pPr algn="l" marL="643804" indent="-321902" lvl="1">
              <a:lnSpc>
                <a:spcPts val="3697"/>
              </a:lnSpc>
              <a:buFont typeface="Arial"/>
              <a:buChar char="•"/>
            </a:pP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Collect data from user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12134" y="5641841"/>
            <a:ext cx="4175606" cy="440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446" indent="-278723" lvl="1">
              <a:lnSpc>
                <a:spcPts val="3201"/>
              </a:lnSpc>
              <a:buFont typeface="Arial"/>
              <a:buChar char="•"/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Weather application </a:t>
            </a:r>
            <a:r>
              <a:rPr lang="en-US" sz="2581" spc="-77">
                <a:solidFill>
                  <a:srgbClr val="ED9AC2"/>
                </a:solidFill>
                <a:latin typeface="More Sugar"/>
                <a:ea typeface="More Sugar"/>
                <a:cs typeface="More Sugar"/>
                <a:sym typeface="More Sugar"/>
              </a:rPr>
              <a:t>(Travel Assistance)</a:t>
            </a:r>
          </a:p>
          <a:p>
            <a:pPr algn="l" marL="557446" indent="-278723" lvl="1">
              <a:lnSpc>
                <a:spcPts val="3201"/>
              </a:lnSpc>
              <a:buFont typeface="Arial"/>
              <a:buChar char="•"/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Main feature : the real-time weather data</a:t>
            </a:r>
          </a:p>
          <a:p>
            <a:pPr algn="l" marL="557446" indent="-278723" lvl="1">
              <a:lnSpc>
                <a:spcPts val="3201"/>
              </a:lnSpc>
              <a:buFont typeface="Arial"/>
              <a:buChar char="•"/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Provides reliable, accurate, and location-specific weather updates in real time</a:t>
            </a:r>
          </a:p>
          <a:p>
            <a:pPr algn="l" marL="557446" indent="-278723" lvl="1">
              <a:lnSpc>
                <a:spcPts val="3201"/>
              </a:lnSpc>
              <a:buFont typeface="Arial"/>
              <a:buChar char="•"/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Helping users plan their trips better and minimize disruptions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78127" y="5391797"/>
            <a:ext cx="4013908" cy="232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804" indent="-321902" lvl="1">
              <a:lnSpc>
                <a:spcPts val="3697"/>
              </a:lnSpc>
              <a:buFont typeface="Arial"/>
              <a:buChar char="•"/>
            </a:pP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Create a prototype</a:t>
            </a:r>
          </a:p>
          <a:p>
            <a:pPr algn="l" marL="643804" indent="-321902" lvl="1">
              <a:lnSpc>
                <a:spcPts val="3697"/>
              </a:lnSpc>
              <a:buFont typeface="Arial"/>
              <a:buChar char="•"/>
            </a:pP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Give user to test  our prototype</a:t>
            </a:r>
          </a:p>
          <a:p>
            <a:pPr algn="l" marL="643804" indent="-321902" lvl="1">
              <a:lnSpc>
                <a:spcPts val="3697"/>
              </a:lnSpc>
              <a:buFont typeface="Arial"/>
              <a:buChar char="•"/>
            </a:pPr>
            <a:r>
              <a:rPr lang="en-US" sz="2981" spc="-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Asking for the feedback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7816">
            <a:off x="525350" y="1175731"/>
            <a:ext cx="5223625" cy="2991712"/>
          </a:xfrm>
          <a:custGeom>
            <a:avLst/>
            <a:gdLst/>
            <a:ahLst/>
            <a:cxnLst/>
            <a:rect r="r" b="b" t="t" l="l"/>
            <a:pathLst>
              <a:path h="2991712" w="5223625">
                <a:moveTo>
                  <a:pt x="0" y="0"/>
                </a:moveTo>
                <a:lnTo>
                  <a:pt x="5223625" y="0"/>
                </a:lnTo>
                <a:lnTo>
                  <a:pt x="5223625" y="2991712"/>
                </a:lnTo>
                <a:lnTo>
                  <a:pt x="0" y="2991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6652555" y="29532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946392">
            <a:off x="12713166" y="1244669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084653">
            <a:off x="1721157" y="6706753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194470">
            <a:off x="11145318" y="677435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60154">
            <a:off x="3324585" y="5275776"/>
            <a:ext cx="2268307" cy="1678547"/>
          </a:xfrm>
          <a:custGeom>
            <a:avLst/>
            <a:gdLst/>
            <a:ahLst/>
            <a:cxnLst/>
            <a:rect r="r" b="b" t="t" l="l"/>
            <a:pathLst>
              <a:path h="1678547" w="2268307">
                <a:moveTo>
                  <a:pt x="0" y="0"/>
                </a:moveTo>
                <a:lnTo>
                  <a:pt x="2268307" y="0"/>
                </a:lnTo>
                <a:lnTo>
                  <a:pt x="2268307" y="1678548"/>
                </a:lnTo>
                <a:lnTo>
                  <a:pt x="0" y="1678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05009" y="4162425"/>
            <a:ext cx="7259654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5 PHASES IN DESIGN THINKING</a:t>
            </a:r>
          </a:p>
        </p:txBody>
      </p:sp>
      <p:sp>
        <p:nvSpPr>
          <p:cNvPr name="TextBox 10" id="10"/>
          <p:cNvSpPr txBox="true"/>
          <p:nvPr/>
        </p:nvSpPr>
        <p:spPr>
          <a:xfrm rot="-1834711">
            <a:off x="-19551" y="2497383"/>
            <a:ext cx="5844985" cy="73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5"/>
              </a:lnSpc>
              <a:spcBef>
                <a:spcPct val="0"/>
              </a:spcBef>
            </a:pPr>
            <a:r>
              <a:rPr lang="en-US" sz="50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EMPATHIZE</a:t>
            </a:r>
          </a:p>
        </p:txBody>
      </p:sp>
      <p:sp>
        <p:nvSpPr>
          <p:cNvPr name="TextBox 11" id="11"/>
          <p:cNvSpPr txBox="true"/>
          <p:nvPr/>
        </p:nvSpPr>
        <p:spPr>
          <a:xfrm rot="92988">
            <a:off x="6220993" y="1333013"/>
            <a:ext cx="5844985" cy="73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5"/>
              </a:lnSpc>
              <a:spcBef>
                <a:spcPct val="0"/>
              </a:spcBef>
            </a:pPr>
            <a:r>
              <a:rPr lang="en-US" sz="50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DEFINE</a:t>
            </a:r>
          </a:p>
        </p:txBody>
      </p:sp>
      <p:sp>
        <p:nvSpPr>
          <p:cNvPr name="TextBox 12" id="12"/>
          <p:cNvSpPr txBox="true"/>
          <p:nvPr/>
        </p:nvSpPr>
        <p:spPr>
          <a:xfrm rot="2020491">
            <a:off x="12335858" y="2105251"/>
            <a:ext cx="5844985" cy="73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5"/>
              </a:lnSpc>
              <a:spcBef>
                <a:spcPct val="0"/>
              </a:spcBef>
            </a:pPr>
            <a:r>
              <a:rPr lang="en-US" sz="50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IDEATE</a:t>
            </a:r>
          </a:p>
        </p:txBody>
      </p:sp>
      <p:sp>
        <p:nvSpPr>
          <p:cNvPr name="TextBox 13" id="13"/>
          <p:cNvSpPr txBox="true"/>
          <p:nvPr/>
        </p:nvSpPr>
        <p:spPr>
          <a:xfrm rot="965376">
            <a:off x="1240695" y="7853958"/>
            <a:ext cx="5844985" cy="73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5"/>
              </a:lnSpc>
              <a:spcBef>
                <a:spcPct val="0"/>
              </a:spcBef>
            </a:pPr>
            <a:r>
              <a:rPr lang="en-US" sz="50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PROTOTYPE</a:t>
            </a:r>
          </a:p>
        </p:txBody>
      </p:sp>
      <p:sp>
        <p:nvSpPr>
          <p:cNvPr name="TextBox 14" id="14"/>
          <p:cNvSpPr txBox="true"/>
          <p:nvPr/>
        </p:nvSpPr>
        <p:spPr>
          <a:xfrm rot="-1520857">
            <a:off x="10825304" y="7852870"/>
            <a:ext cx="5844985" cy="73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5"/>
              </a:lnSpc>
              <a:spcBef>
                <a:spcPct val="0"/>
              </a:spcBef>
            </a:pPr>
            <a:r>
              <a:rPr lang="en-US" sz="50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TEST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5770080">
            <a:off x="9343886" y="6468328"/>
            <a:ext cx="2117212" cy="1566737"/>
          </a:xfrm>
          <a:custGeom>
            <a:avLst/>
            <a:gdLst/>
            <a:ahLst/>
            <a:cxnLst/>
            <a:rect r="r" b="b" t="t" l="l"/>
            <a:pathLst>
              <a:path h="1566737" w="2117212">
                <a:moveTo>
                  <a:pt x="0" y="0"/>
                </a:moveTo>
                <a:lnTo>
                  <a:pt x="2117212" y="0"/>
                </a:lnTo>
                <a:lnTo>
                  <a:pt x="2117212" y="1566737"/>
                </a:lnTo>
                <a:lnTo>
                  <a:pt x="0" y="15667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883784">
            <a:off x="13441184" y="4048132"/>
            <a:ext cx="2268307" cy="1678547"/>
          </a:xfrm>
          <a:custGeom>
            <a:avLst/>
            <a:gdLst/>
            <a:ahLst/>
            <a:cxnLst/>
            <a:rect r="r" b="b" t="t" l="l"/>
            <a:pathLst>
              <a:path h="1678547" w="2268307">
                <a:moveTo>
                  <a:pt x="0" y="0"/>
                </a:moveTo>
                <a:lnTo>
                  <a:pt x="2268308" y="0"/>
                </a:lnTo>
                <a:lnTo>
                  <a:pt x="2268308" y="1678547"/>
                </a:lnTo>
                <a:lnTo>
                  <a:pt x="0" y="1678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116958">
            <a:off x="10763558" y="2705456"/>
            <a:ext cx="2268307" cy="1678547"/>
          </a:xfrm>
          <a:custGeom>
            <a:avLst/>
            <a:gdLst/>
            <a:ahLst/>
            <a:cxnLst/>
            <a:rect r="r" b="b" t="t" l="l"/>
            <a:pathLst>
              <a:path h="1678547" w="2268307">
                <a:moveTo>
                  <a:pt x="0" y="0"/>
                </a:moveTo>
                <a:lnTo>
                  <a:pt x="2268307" y="0"/>
                </a:lnTo>
                <a:lnTo>
                  <a:pt x="2268307" y="1678548"/>
                </a:lnTo>
                <a:lnTo>
                  <a:pt x="0" y="1678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297629">
            <a:off x="4925501" y="2578345"/>
            <a:ext cx="2268307" cy="1678547"/>
          </a:xfrm>
          <a:custGeom>
            <a:avLst/>
            <a:gdLst/>
            <a:ahLst/>
            <a:cxnLst/>
            <a:rect r="r" b="b" t="t" l="l"/>
            <a:pathLst>
              <a:path h="1678547" w="2268307">
                <a:moveTo>
                  <a:pt x="0" y="0"/>
                </a:moveTo>
                <a:lnTo>
                  <a:pt x="2268307" y="0"/>
                </a:lnTo>
                <a:lnTo>
                  <a:pt x="2268307" y="1678548"/>
                </a:lnTo>
                <a:lnTo>
                  <a:pt x="0" y="1678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4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9101345" cy="4614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01345" cy="4614767"/>
            </a:xfrm>
            <a:custGeom>
              <a:avLst/>
              <a:gdLst/>
              <a:ahLst/>
              <a:cxnLst/>
              <a:rect r="r" b="b" t="t" l="l"/>
              <a:pathLst>
                <a:path h="4614767" w="9101345">
                  <a:moveTo>
                    <a:pt x="8976885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976885" y="0"/>
                  </a:lnTo>
                  <a:cubicBezTo>
                    <a:pt x="9045466" y="0"/>
                    <a:pt x="9101345" y="55880"/>
                    <a:pt x="9101345" y="124460"/>
                  </a:cubicBezTo>
                  <a:lnTo>
                    <a:pt x="9101345" y="4490307"/>
                  </a:lnTo>
                  <a:cubicBezTo>
                    <a:pt x="9101345" y="4558887"/>
                    <a:pt x="9045466" y="4614767"/>
                    <a:pt x="8976885" y="4614767"/>
                  </a:cubicBezTo>
                  <a:close/>
                </a:path>
              </a:pathLst>
            </a:custGeom>
            <a:solidFill>
              <a:srgbClr val="444048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801493">
            <a:off x="8652415" y="1708711"/>
            <a:ext cx="5745137" cy="3290396"/>
          </a:xfrm>
          <a:custGeom>
            <a:avLst/>
            <a:gdLst/>
            <a:ahLst/>
            <a:cxnLst/>
            <a:rect r="r" b="b" t="t" l="l"/>
            <a:pathLst>
              <a:path h="3290396" w="5745137">
                <a:moveTo>
                  <a:pt x="0" y="0"/>
                </a:moveTo>
                <a:lnTo>
                  <a:pt x="5745137" y="0"/>
                </a:lnTo>
                <a:lnTo>
                  <a:pt x="5745137" y="3290397"/>
                </a:lnTo>
                <a:lnTo>
                  <a:pt x="0" y="3290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17016" y="2976145"/>
            <a:ext cx="581593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EMPATHIZE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65930" y="1574384"/>
            <a:ext cx="3794123" cy="379412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234885" y="1718209"/>
            <a:ext cx="3056212" cy="294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779"/>
              </a:lnSpc>
              <a:spcBef>
                <a:spcPct val="0"/>
              </a:spcBef>
            </a:pPr>
            <a:r>
              <a:rPr lang="en-US" sz="15783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4518" y="5877289"/>
            <a:ext cx="5814379" cy="194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345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 USED GOOGLE FORM AS A SURVEY TO KNOW THE CHALLENGES FACED BY TRAVELLERS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63632" y="5637320"/>
            <a:ext cx="5814379" cy="24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345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AFTER A WEEK, WE SUCCESSFULLY GATHERED SOME DATA AND TRY TO FIND OUT THE ISSUES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5</a:t>
            </a:r>
          </a:p>
        </p:txBody>
      </p: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9101345" cy="4614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01345" cy="4614767"/>
            </a:xfrm>
            <a:custGeom>
              <a:avLst/>
              <a:gdLst/>
              <a:ahLst/>
              <a:cxnLst/>
              <a:rect r="r" b="b" t="t" l="l"/>
              <a:pathLst>
                <a:path h="4614767" w="9101345">
                  <a:moveTo>
                    <a:pt x="8976885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976885" y="0"/>
                  </a:lnTo>
                  <a:cubicBezTo>
                    <a:pt x="9045466" y="0"/>
                    <a:pt x="9101345" y="55880"/>
                    <a:pt x="9101345" y="124460"/>
                  </a:cubicBezTo>
                  <a:lnTo>
                    <a:pt x="9101345" y="4490307"/>
                  </a:lnTo>
                  <a:cubicBezTo>
                    <a:pt x="9101345" y="4558887"/>
                    <a:pt x="9045466" y="4614767"/>
                    <a:pt x="8976885" y="4614767"/>
                  </a:cubicBezTo>
                  <a:close/>
                </a:path>
              </a:pathLst>
            </a:custGeom>
            <a:solidFill>
              <a:srgbClr val="444048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801493">
            <a:off x="7545927" y="750642"/>
            <a:ext cx="4979164" cy="2851703"/>
          </a:xfrm>
          <a:custGeom>
            <a:avLst/>
            <a:gdLst/>
            <a:ahLst/>
            <a:cxnLst/>
            <a:rect r="r" b="b" t="t" l="l"/>
            <a:pathLst>
              <a:path h="2851703" w="4979164">
                <a:moveTo>
                  <a:pt x="0" y="0"/>
                </a:moveTo>
                <a:lnTo>
                  <a:pt x="4979164" y="0"/>
                </a:lnTo>
                <a:lnTo>
                  <a:pt x="4979164" y="2851703"/>
                </a:lnTo>
                <a:lnTo>
                  <a:pt x="0" y="2851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00595" y="1594682"/>
            <a:ext cx="695417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83"/>
              </a:lnSpc>
              <a:spcBef>
                <a:spcPct val="0"/>
              </a:spcBef>
            </a:pPr>
            <a:r>
              <a:rPr lang="en-US" sz="765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DEFINE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30229" y="2558317"/>
            <a:ext cx="5170366" cy="517036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984024" y="3478454"/>
            <a:ext cx="2262776" cy="278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3219"/>
              </a:lnSpc>
              <a:spcBef>
                <a:spcPct val="0"/>
              </a:spcBef>
            </a:pPr>
            <a:r>
              <a:rPr lang="en-US" sz="1478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83857" y="3305941"/>
            <a:ext cx="9383681" cy="578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6473" indent="-373237" lvl="1">
              <a:lnSpc>
                <a:spcPts val="3803"/>
              </a:lnSpc>
              <a:buFont typeface="Arial"/>
              <a:buChar char="•"/>
            </a:pPr>
            <a:r>
              <a:rPr lang="en-US" sz="345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WE FOUND THAT WEATHER CONDITION IS THE MOST IMPORTANT FACTOR WHEN PLANNING A TRIP</a:t>
            </a:r>
          </a:p>
          <a:p>
            <a:pPr algn="ctr">
              <a:lnSpc>
                <a:spcPts val="3803"/>
              </a:lnSpc>
            </a:pPr>
            <a:r>
              <a:rPr lang="en-US" sz="345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</a:p>
          <a:p>
            <a:pPr algn="ctr" marL="746473" indent="-373237" lvl="1">
              <a:lnSpc>
                <a:spcPts val="3803"/>
              </a:lnSpc>
              <a:buFont typeface="Arial"/>
              <a:buChar char="•"/>
            </a:pPr>
            <a:r>
              <a:rPr lang="en-US" sz="345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MANY TRAVELLERS EXPERIENCE A TRIP RUINED WHICH CAUSES BY UNEXPECTED WEATHER CONDITION AND THEY WILL USUALLY CHANGE THEIR PLAN </a:t>
            </a:r>
          </a:p>
          <a:p>
            <a:pPr algn="ctr">
              <a:lnSpc>
                <a:spcPts val="3803"/>
              </a:lnSpc>
            </a:pPr>
          </a:p>
          <a:p>
            <a:pPr algn="ctr" marL="746473" indent="-373237" lvl="1">
              <a:lnSpc>
                <a:spcPts val="3803"/>
              </a:lnSpc>
              <a:spcBef>
                <a:spcPct val="0"/>
              </a:spcBef>
              <a:buFont typeface="Arial"/>
              <a:buChar char="•"/>
            </a:pPr>
            <a:r>
              <a:rPr lang="en-US" sz="345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THIS WILL MAKE THEM FEEL SAD AND DISAPPOINTED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6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9101345" cy="4614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01345" cy="4614767"/>
            </a:xfrm>
            <a:custGeom>
              <a:avLst/>
              <a:gdLst/>
              <a:ahLst/>
              <a:cxnLst/>
              <a:rect r="r" b="b" t="t" l="l"/>
              <a:pathLst>
                <a:path h="4614767" w="9101345">
                  <a:moveTo>
                    <a:pt x="8976885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976885" y="0"/>
                  </a:lnTo>
                  <a:cubicBezTo>
                    <a:pt x="9045466" y="0"/>
                    <a:pt x="9101345" y="55880"/>
                    <a:pt x="9101345" y="124460"/>
                  </a:cubicBezTo>
                  <a:lnTo>
                    <a:pt x="9101345" y="4490307"/>
                  </a:lnTo>
                  <a:cubicBezTo>
                    <a:pt x="9101345" y="4558887"/>
                    <a:pt x="9045466" y="4614767"/>
                    <a:pt x="8976885" y="4614767"/>
                  </a:cubicBezTo>
                  <a:close/>
                </a:path>
              </a:pathLst>
            </a:custGeom>
            <a:solidFill>
              <a:srgbClr val="444048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338209">
            <a:off x="7949197" y="27340"/>
            <a:ext cx="5559441" cy="3184043"/>
          </a:xfrm>
          <a:custGeom>
            <a:avLst/>
            <a:gdLst/>
            <a:ahLst/>
            <a:cxnLst/>
            <a:rect r="r" b="b" t="t" l="l"/>
            <a:pathLst>
              <a:path h="3184043" w="5559441">
                <a:moveTo>
                  <a:pt x="0" y="0"/>
                </a:moveTo>
                <a:lnTo>
                  <a:pt x="5559441" y="0"/>
                </a:lnTo>
                <a:lnTo>
                  <a:pt x="5559441" y="3184044"/>
                </a:lnTo>
                <a:lnTo>
                  <a:pt x="0" y="318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11273" y="765672"/>
            <a:ext cx="8384422" cy="8755657"/>
            <a:chOff x="0" y="0"/>
            <a:chExt cx="11179230" cy="1167420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61667" y="-19050"/>
              <a:ext cx="10356836" cy="184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More Sugar"/>
                  <a:ea typeface="More Sugar"/>
                  <a:cs typeface="More Sugar"/>
                  <a:sym typeface="More Sugar"/>
                </a:rPr>
                <a:t>IDEATE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1667" y="2738489"/>
              <a:ext cx="10356836" cy="89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1026" indent="-295513" lvl="1">
                <a:lnSpc>
                  <a:spcPts val="3558"/>
                </a:lnSpc>
                <a:buFont typeface="Arial"/>
                <a:buChar char="•"/>
              </a:pPr>
              <a:r>
                <a:rPr lang="en-US" sz="273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WE DISCUSS AND FIND THE BEST SOLUTION TO TO MEET THE USER’S NEED</a:t>
              </a:r>
            </a:p>
            <a:p>
              <a:pPr algn="l" marL="591026" indent="-295513" lvl="1">
                <a:lnSpc>
                  <a:spcPts val="3558"/>
                </a:lnSpc>
                <a:buFont typeface="Arial"/>
                <a:buChar char="•"/>
              </a:pPr>
              <a:r>
                <a:rPr lang="en-US" sz="273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WE PROPOSE AN AI-DRIVEN WEATHER-BASED TRIP PLANNING APPLICATION THAT CAN ASSIST TOURISTS AND TRAVELERS TO PREPARE FOR JOURNEYS</a:t>
              </a:r>
            </a:p>
            <a:p>
              <a:pPr algn="l" marL="591026" indent="-295513" lvl="1">
                <a:lnSpc>
                  <a:spcPts val="3558"/>
                </a:lnSpc>
                <a:buFont typeface="Arial"/>
                <a:buChar char="•"/>
              </a:pPr>
              <a:r>
                <a:rPr lang="en-US" sz="273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IT WILL BE BASED ON REAL-TIME, LOCATION-BASED, AND ACCURATE WEATHER DATA FROM TRUSTED METEOROLOGICAL SERVICES</a:t>
              </a:r>
            </a:p>
            <a:p>
              <a:pPr algn="l" marL="591026" indent="-295513" lvl="1">
                <a:lnSpc>
                  <a:spcPts val="3558"/>
                </a:lnSpc>
                <a:buFont typeface="Arial"/>
                <a:buChar char="•"/>
              </a:pPr>
              <a:r>
                <a:rPr lang="en-US" sz="273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THE AI SYSTEM WILL USE HISTORICAL TRENDS TO GIVE THE MOST ACCURATE INFORMATION TO TRAVELERS BASED ON THEIR DECISIONS ON WHEN AND WHERE TO TRAVEL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2249853"/>
              <a:ext cx="11179230" cy="0"/>
            </a:xfrm>
            <a:prstGeom prst="line">
              <a:avLst/>
            </a:prstGeom>
            <a:ln cap="flat" w="139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41266" y="2084161"/>
            <a:ext cx="5170366" cy="517036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698343" y="3082314"/>
            <a:ext cx="3056212" cy="2963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779"/>
              </a:lnSpc>
              <a:spcBef>
                <a:spcPct val="0"/>
              </a:spcBef>
            </a:pPr>
            <a:r>
              <a:rPr lang="en-US" sz="1578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7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011242" y="159745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630694" y="159745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1551" y="5358237"/>
            <a:ext cx="8585379" cy="180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7"/>
              </a:lnSpc>
            </a:pPr>
            <a:r>
              <a:rPr lang="en-US" sz="4881" spc="-146" u="sng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Started Interface</a:t>
            </a:r>
            <a:r>
              <a:rPr lang="en-US" sz="4881" spc="-146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when user open the application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259604" y="4702829"/>
            <a:ext cx="377229" cy="3516537"/>
          </a:xfrm>
          <a:custGeom>
            <a:avLst/>
            <a:gdLst/>
            <a:ahLst/>
            <a:cxnLst/>
            <a:rect r="r" b="b" t="t" l="l"/>
            <a:pathLst>
              <a:path h="3516537" w="377229">
                <a:moveTo>
                  <a:pt x="377228" y="0"/>
                </a:moveTo>
                <a:lnTo>
                  <a:pt x="0" y="0"/>
                </a:lnTo>
                <a:lnTo>
                  <a:pt x="0" y="3516537"/>
                </a:lnTo>
                <a:lnTo>
                  <a:pt x="377228" y="3516537"/>
                </a:lnTo>
                <a:lnTo>
                  <a:pt x="3772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9473705">
            <a:off x="9564185" y="4513214"/>
            <a:ext cx="1574282" cy="1227940"/>
          </a:xfrm>
          <a:custGeom>
            <a:avLst/>
            <a:gdLst/>
            <a:ahLst/>
            <a:cxnLst/>
            <a:rect r="r" b="b" t="t" l="l"/>
            <a:pathLst>
              <a:path h="1227940" w="1574282">
                <a:moveTo>
                  <a:pt x="1574282" y="0"/>
                </a:moveTo>
                <a:lnTo>
                  <a:pt x="0" y="0"/>
                </a:lnTo>
                <a:lnTo>
                  <a:pt x="0" y="1227940"/>
                </a:lnTo>
                <a:lnTo>
                  <a:pt x="1574282" y="1227940"/>
                </a:lnTo>
                <a:lnTo>
                  <a:pt x="15742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29976" y="1019175"/>
            <a:ext cx="3854957" cy="8414374"/>
          </a:xfrm>
          <a:custGeom>
            <a:avLst/>
            <a:gdLst/>
            <a:ahLst/>
            <a:cxnLst/>
            <a:rect r="r" b="b" t="t" l="l"/>
            <a:pathLst>
              <a:path h="8414374" w="3854957">
                <a:moveTo>
                  <a:pt x="0" y="0"/>
                </a:moveTo>
                <a:lnTo>
                  <a:pt x="3854957" y="0"/>
                </a:lnTo>
                <a:lnTo>
                  <a:pt x="3854957" y="8414374"/>
                </a:lnTo>
                <a:lnTo>
                  <a:pt x="0" y="8414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722" t="0" r="-14004" b="-36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11648" y="-725055"/>
            <a:ext cx="5947652" cy="10186824"/>
          </a:xfrm>
          <a:custGeom>
            <a:avLst/>
            <a:gdLst/>
            <a:ahLst/>
            <a:cxnLst/>
            <a:rect r="r" b="b" t="t" l="l"/>
            <a:pathLst>
              <a:path h="10186824" w="5947652">
                <a:moveTo>
                  <a:pt x="0" y="0"/>
                </a:moveTo>
                <a:lnTo>
                  <a:pt x="5947652" y="0"/>
                </a:lnTo>
                <a:lnTo>
                  <a:pt x="5947652" y="10186825"/>
                </a:lnTo>
                <a:lnTo>
                  <a:pt x="0" y="10186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307" r="-4379" b="-1857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55676" y="2203491"/>
            <a:ext cx="9760766" cy="107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89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PROTOTYPE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8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435513">
            <a:off x="9453039" y="5342035"/>
            <a:ext cx="1900976" cy="1102566"/>
          </a:xfrm>
          <a:custGeom>
            <a:avLst/>
            <a:gdLst/>
            <a:ahLst/>
            <a:cxnLst/>
            <a:rect r="r" b="b" t="t" l="l"/>
            <a:pathLst>
              <a:path h="1102566" w="1900976">
                <a:moveTo>
                  <a:pt x="0" y="0"/>
                </a:moveTo>
                <a:lnTo>
                  <a:pt x="1900977" y="0"/>
                </a:lnTo>
                <a:lnTo>
                  <a:pt x="1900977" y="1102567"/>
                </a:lnTo>
                <a:lnTo>
                  <a:pt x="0" y="11025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193985" y="7877658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7"/>
                </a:lnTo>
                <a:lnTo>
                  <a:pt x="7315200" y="1715747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601336" y="7938850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7"/>
                </a:lnTo>
                <a:lnTo>
                  <a:pt x="7315200" y="1715747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76765" y="5320429"/>
            <a:ext cx="4332419" cy="261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14"/>
              </a:lnSpc>
            </a:pPr>
            <a:r>
              <a:rPr lang="en-US" sz="1837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37463" y="1227045"/>
            <a:ext cx="6392585" cy="58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1"/>
              </a:lnSpc>
            </a:pPr>
            <a:r>
              <a:rPr lang="en-US" sz="3581" spc="-10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User Interface of </a:t>
            </a:r>
            <a:r>
              <a:rPr lang="en-US" sz="3581" spc="-107">
                <a:solidFill>
                  <a:srgbClr val="B6D993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choosing a date</a:t>
            </a:r>
            <a:r>
              <a:rPr lang="en-US" sz="3581" spc="-10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806820">
            <a:off x="5508262" y="1671050"/>
            <a:ext cx="1076276" cy="839495"/>
          </a:xfrm>
          <a:custGeom>
            <a:avLst/>
            <a:gdLst/>
            <a:ahLst/>
            <a:cxnLst/>
            <a:rect r="r" b="b" t="t" l="l"/>
            <a:pathLst>
              <a:path h="839495" w="1076276">
                <a:moveTo>
                  <a:pt x="0" y="0"/>
                </a:moveTo>
                <a:lnTo>
                  <a:pt x="1076276" y="0"/>
                </a:lnTo>
                <a:lnTo>
                  <a:pt x="1076276" y="839495"/>
                </a:lnTo>
                <a:lnTo>
                  <a:pt x="0" y="839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85401">
            <a:off x="5433117" y="5528230"/>
            <a:ext cx="981411" cy="364349"/>
          </a:xfrm>
          <a:custGeom>
            <a:avLst/>
            <a:gdLst/>
            <a:ahLst/>
            <a:cxnLst/>
            <a:rect r="r" b="b" t="t" l="l"/>
            <a:pathLst>
              <a:path h="364349" w="981411">
                <a:moveTo>
                  <a:pt x="0" y="0"/>
                </a:moveTo>
                <a:lnTo>
                  <a:pt x="981410" y="0"/>
                </a:lnTo>
                <a:lnTo>
                  <a:pt x="981410" y="364349"/>
                </a:lnTo>
                <a:lnTo>
                  <a:pt x="0" y="364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474166"/>
            <a:ext cx="4206518" cy="7109976"/>
          </a:xfrm>
          <a:custGeom>
            <a:avLst/>
            <a:gdLst/>
            <a:ahLst/>
            <a:cxnLst/>
            <a:rect r="r" b="b" t="t" l="l"/>
            <a:pathLst>
              <a:path h="7109976" w="4206518">
                <a:moveTo>
                  <a:pt x="0" y="0"/>
                </a:moveTo>
                <a:lnTo>
                  <a:pt x="4206518" y="0"/>
                </a:lnTo>
                <a:lnTo>
                  <a:pt x="4206518" y="7109976"/>
                </a:lnTo>
                <a:lnTo>
                  <a:pt x="0" y="7109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149" t="0" r="-722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35068" y="-328053"/>
            <a:ext cx="6508335" cy="7466870"/>
          </a:xfrm>
          <a:custGeom>
            <a:avLst/>
            <a:gdLst/>
            <a:ahLst/>
            <a:cxnLst/>
            <a:rect r="r" b="b" t="t" l="l"/>
            <a:pathLst>
              <a:path h="7466870" w="6508335">
                <a:moveTo>
                  <a:pt x="0" y="0"/>
                </a:moveTo>
                <a:lnTo>
                  <a:pt x="6508335" y="0"/>
                </a:lnTo>
                <a:lnTo>
                  <a:pt x="6508335" y="7466871"/>
                </a:lnTo>
                <a:lnTo>
                  <a:pt x="0" y="7466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7196" r="0" b="-571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35068" y="3240990"/>
            <a:ext cx="6508335" cy="6296980"/>
          </a:xfrm>
          <a:custGeom>
            <a:avLst/>
            <a:gdLst/>
            <a:ahLst/>
            <a:cxnLst/>
            <a:rect r="r" b="b" t="t" l="l"/>
            <a:pathLst>
              <a:path h="6296980" w="6508335">
                <a:moveTo>
                  <a:pt x="0" y="0"/>
                </a:moveTo>
                <a:lnTo>
                  <a:pt x="6508335" y="0"/>
                </a:lnTo>
                <a:lnTo>
                  <a:pt x="6508335" y="6296980"/>
                </a:lnTo>
                <a:lnTo>
                  <a:pt x="0" y="6296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06712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01336" y="463212"/>
            <a:ext cx="4332419" cy="261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14"/>
              </a:lnSpc>
            </a:pPr>
            <a:r>
              <a:rPr lang="en-US" sz="1837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39437" y="8193765"/>
            <a:ext cx="10078187" cy="131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920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PROTOTYPE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2396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PAGE 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96535" y="6283689"/>
            <a:ext cx="5121088" cy="6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1"/>
              </a:lnSpc>
            </a:pPr>
            <a:r>
              <a:rPr lang="en-US" sz="4081" spc="-122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Choosing with </a:t>
            </a:r>
            <a:r>
              <a:rPr lang="en-US" sz="4081" spc="-122">
                <a:solidFill>
                  <a:srgbClr val="B6D993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scrolling 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DAGcSsngaA8</dc:identifier>
  <dcterms:modified xsi:type="dcterms:W3CDTF">2011-08-01T06:04:30Z</dcterms:modified>
  <cp:revision>1</cp:revision>
  <dc:title>Design thinking project</dc:title>
</cp:coreProperties>
</file>